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4A9453-5E26-4A05-A8E9-001A357118E3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914BCEC-395A-4EE6-9837-150312A7F7FA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OCR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Entry Level Computing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9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Sections to the qualification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Section 1: 3 short tests (15 </a:t>
            </a:r>
            <a:r>
              <a:rPr lang="en-GB" dirty="0" err="1" smtClean="0"/>
              <a:t>Mins</a:t>
            </a:r>
            <a:r>
              <a:rPr lang="en-GB" dirty="0" smtClean="0"/>
              <a:t> a Paper)</a:t>
            </a:r>
          </a:p>
          <a:p>
            <a:pPr lvl="1"/>
            <a:r>
              <a:rPr lang="en-GB" dirty="0" smtClean="0"/>
              <a:t>Computer Hardware</a:t>
            </a:r>
          </a:p>
          <a:p>
            <a:pPr lvl="1"/>
            <a:r>
              <a:rPr lang="en-GB" dirty="0" smtClean="0"/>
              <a:t>Computer Software</a:t>
            </a:r>
          </a:p>
          <a:p>
            <a:pPr lvl="1"/>
            <a:r>
              <a:rPr lang="en-GB" dirty="0" smtClean="0"/>
              <a:t>Logic</a:t>
            </a:r>
          </a:p>
          <a:p>
            <a:r>
              <a:rPr lang="en-GB" dirty="0" smtClean="0"/>
              <a:t>Programming task</a:t>
            </a:r>
          </a:p>
          <a:p>
            <a:pPr lvl="1"/>
            <a:r>
              <a:rPr lang="en-GB" dirty="0" smtClean="0"/>
              <a:t>Text Based Language</a:t>
            </a:r>
          </a:p>
          <a:p>
            <a:pPr lvl="1"/>
            <a:r>
              <a:rPr lang="en-GB" dirty="0" smtClean="0"/>
              <a:t>Scratch</a:t>
            </a:r>
          </a:p>
          <a:p>
            <a:r>
              <a:rPr lang="en-GB" dirty="0" smtClean="0"/>
              <a:t>Trends in Computing </a:t>
            </a:r>
          </a:p>
          <a:p>
            <a:pPr lvl="1"/>
            <a:r>
              <a:rPr lang="en-GB" dirty="0" smtClean="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3177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 currently deliver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Upper half of year 9</a:t>
            </a:r>
          </a:p>
          <a:p>
            <a:pPr lvl="1"/>
            <a:r>
              <a:rPr lang="en-GB" dirty="0" smtClean="0"/>
              <a:t>Plans to roll it out to the rest of the year group </a:t>
            </a:r>
            <a:r>
              <a:rPr lang="en-GB" dirty="0" smtClean="0"/>
              <a:t>too</a:t>
            </a:r>
            <a:endParaRPr lang="en-GB" dirty="0" smtClean="0"/>
          </a:p>
          <a:p>
            <a:r>
              <a:rPr lang="en-GB" dirty="0" smtClean="0"/>
              <a:t>1 hour a week mandatory ICT lessons.</a:t>
            </a:r>
          </a:p>
          <a:p>
            <a:r>
              <a:rPr lang="en-GB" dirty="0" smtClean="0"/>
              <a:t>Entirely optional after school sessions for anyone interested in going further – lots of interest in this.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from Current Pupils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‘It’s really a lot of fun’</a:t>
            </a:r>
          </a:p>
          <a:p>
            <a:r>
              <a:rPr lang="en-GB" dirty="0" smtClean="0"/>
              <a:t>‘it’s different, much better than the stuff we used to do in ICT’</a:t>
            </a:r>
          </a:p>
          <a:p>
            <a:r>
              <a:rPr lang="en-GB" dirty="0" smtClean="0"/>
              <a:t>‘The programming was hard at first but it’s easy now’</a:t>
            </a:r>
          </a:p>
          <a:p>
            <a:r>
              <a:rPr lang="en-GB" dirty="0" smtClean="0"/>
              <a:t>‘It all just kind of makes sense to me. I’m definitely going to take it for GCSE.’</a:t>
            </a:r>
          </a:p>
        </p:txBody>
      </p:sp>
    </p:spTree>
    <p:extLst>
      <p:ext uri="{BB962C8B-B14F-4D97-AF65-F5344CB8AC3E}">
        <p14:creationId xmlns:p14="http://schemas.microsoft.com/office/powerpoint/2010/main" val="404741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 &amp; 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Available at saab.demon.co.uk/</a:t>
            </a:r>
            <a:r>
              <a:rPr lang="en-GB" dirty="0" err="1" smtClean="0"/>
              <a:t>cas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@davidmc80</a:t>
            </a:r>
          </a:p>
          <a:p>
            <a:r>
              <a:rPr lang="en-GB" dirty="0" smtClean="0"/>
              <a:t>davidrmccafferty@gmail.com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7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55</TotalTime>
  <Words>154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OCR</vt:lpstr>
      <vt:lpstr>3 Sections to the qualification</vt:lpstr>
      <vt:lpstr>How I currently deliver it</vt:lpstr>
      <vt:lpstr>Feedback from Current Pupils</vt:lpstr>
      <vt:lpstr>Resources &amp; 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</dc:title>
  <dc:creator>McCafferty, David</dc:creator>
  <cp:lastModifiedBy>McCafferty, David</cp:lastModifiedBy>
  <cp:revision>5</cp:revision>
  <dcterms:created xsi:type="dcterms:W3CDTF">2014-03-19T09:24:03Z</dcterms:created>
  <dcterms:modified xsi:type="dcterms:W3CDTF">2014-03-19T14:05:56Z</dcterms:modified>
</cp:coreProperties>
</file>