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4C9561-E726-4B12-A09F-7696BFF9CD40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5A664A-B1C3-4CAA-A356-0A13E946624E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b/smallbasic/archive/2012/10/15/6-lessons-to-learn-small-basic-and-graduate-to-visual-basic.aspx" TargetMode="External"/><Relationship Id="rId2" Type="http://schemas.openxmlformats.org/officeDocument/2006/relationships/hyperlink" Target="http://smallbasic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sdn.com/b/smallbasic/archive/2012/10/15/6-lessons-to-learn-small-basic-and-graduate-to-visual-basic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Small Basic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rough guide to getting started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67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It’s an forgiving language</a:t>
            </a:r>
          </a:p>
          <a:p>
            <a:r>
              <a:rPr lang="en-GB" dirty="0" smtClean="0"/>
              <a:t>Half decent compiler errors</a:t>
            </a:r>
          </a:p>
          <a:p>
            <a:r>
              <a:rPr lang="en-GB" dirty="0" smtClean="0"/>
              <a:t>Good fore runner to learning VB and even C</a:t>
            </a:r>
          </a:p>
          <a:p>
            <a:endParaRPr lang="en-GB" dirty="0"/>
          </a:p>
          <a:p>
            <a:r>
              <a:rPr lang="en-GB" dirty="0" smtClean="0"/>
              <a:t>It’s free</a:t>
            </a:r>
          </a:p>
          <a:p>
            <a:r>
              <a:rPr lang="en-GB" dirty="0" smtClean="0"/>
              <a:t>It’s a small </a:t>
            </a:r>
            <a:r>
              <a:rPr lang="en-GB" dirty="0"/>
              <a:t>download. </a:t>
            </a:r>
            <a:endParaRPr lang="en-GB" dirty="0" smtClean="0"/>
          </a:p>
          <a:p>
            <a:pPr lvl="1"/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://smallbasic.com/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Loads of resources </a:t>
            </a:r>
          </a:p>
          <a:p>
            <a:pPr lvl="1"/>
            <a:r>
              <a:rPr lang="en-GB" u="sng" dirty="0">
                <a:hlinkClick r:id="rId3"/>
              </a:rPr>
              <a:t>http://blogs.msdn.com/b/smallbasic/archive/2012/10/15/6-lessons-to-learn-small-basic-and-graduate-to-visual-basic.aspx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56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 have all my student lessons I’m happy to go over, share, let you hack up, see how it’s worked for me. </a:t>
            </a:r>
          </a:p>
          <a:p>
            <a:pPr lvl="1"/>
            <a:r>
              <a:rPr lang="en-GB" dirty="0" smtClean="0"/>
              <a:t>I’m happy to chat about that with anyone who would like to.</a:t>
            </a:r>
          </a:p>
          <a:p>
            <a:pPr lvl="1"/>
            <a:endParaRPr lang="en-GB" dirty="0"/>
          </a:p>
          <a:p>
            <a:r>
              <a:rPr lang="en-GB" dirty="0" smtClean="0"/>
              <a:t>Or as it’s supposed to be a practical session it would be an excellent time to try and work through the exercises from the MSDN link.</a:t>
            </a:r>
          </a:p>
          <a:p>
            <a:pPr lvl="1"/>
            <a:r>
              <a:rPr lang="en-GB" dirty="0" smtClean="0"/>
              <a:t>I’m here to help if you get stuck.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http://blogs.msdn.com/b/smallbasic/archive/2012/10/15/6-lessons-to-learn-small-basic-and-graduate-to-visual-basic.aspx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4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</TotalTime>
  <Words>127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Origin</vt:lpstr>
      <vt:lpstr>Small Basic</vt:lpstr>
      <vt:lpstr>Why use it?</vt:lpstr>
      <vt:lpstr>Over to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Basic</dc:title>
  <dc:creator>McCafferty, David</dc:creator>
  <cp:lastModifiedBy>McCafferty, David</cp:lastModifiedBy>
  <cp:revision>3</cp:revision>
  <dcterms:created xsi:type="dcterms:W3CDTF">2014-03-19T13:41:24Z</dcterms:created>
  <dcterms:modified xsi:type="dcterms:W3CDTF">2014-03-19T14:05:47Z</dcterms:modified>
</cp:coreProperties>
</file>