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33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21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0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48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41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8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87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0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2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18999"/>
            <a:ext cx="819594" cy="104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2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smtClean="0"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Making Decisions</a:t>
            </a:r>
            <a:endParaRPr lang="en-GB" sz="8000" dirty="0"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34272"/>
            <a:ext cx="6400800" cy="1126976"/>
          </a:xfrm>
        </p:spPr>
        <p:txBody>
          <a:bodyPr>
            <a:normAutofit fontScale="92500" lnSpcReduction="20000"/>
          </a:bodyPr>
          <a:lstStyle/>
          <a:p>
            <a:r>
              <a:rPr lang="en-GB" sz="4000" b="1" dirty="0" smtClean="0"/>
              <a:t>Lesson </a:t>
            </a:r>
            <a:r>
              <a:rPr lang="en-GB" sz="4000" b="1" dirty="0" smtClean="0"/>
              <a:t>6 </a:t>
            </a:r>
            <a:endParaRPr lang="en-GB" sz="4000" b="1" dirty="0" smtClean="0"/>
          </a:p>
          <a:p>
            <a:r>
              <a:rPr lang="en-GB" sz="4000" b="1" dirty="0" smtClean="0"/>
              <a:t>Starter Exercise</a:t>
            </a:r>
            <a:endParaRPr lang="en-GB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260648"/>
            <a:ext cx="3710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bg2"/>
                </a:solidFill>
              </a:rPr>
              <a:t>Sacred Heart Catholic High School</a:t>
            </a:r>
          </a:p>
          <a:p>
            <a:pPr algn="r"/>
            <a:r>
              <a:rPr lang="en-GB" sz="2000" dirty="0" smtClean="0">
                <a:solidFill>
                  <a:schemeClr val="bg2"/>
                </a:solidFill>
              </a:rPr>
              <a:t>ICT Department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9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computers make decisions?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Yes. But only if we tell them how to do it!</a:t>
            </a:r>
          </a:p>
          <a:p>
            <a:r>
              <a:rPr lang="en-GB" dirty="0" smtClean="0"/>
              <a:t>Computers can only do what programmers tell them.</a:t>
            </a:r>
          </a:p>
          <a:p>
            <a:r>
              <a:rPr lang="en-GB" dirty="0" smtClean="0"/>
              <a:t>In all of our programs so far, the computer has followed our instructions from the beginning of our program, and ran each line of code until it gets to the end.</a:t>
            </a:r>
          </a:p>
          <a:p>
            <a:r>
              <a:rPr lang="en-GB" dirty="0" smtClean="0"/>
              <a:t>What if we need the computer to choose which piece of code to run?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28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3501008"/>
            <a:ext cx="8640960" cy="20882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A Decision (Example)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We might want a program that will do something if the user enters a number less than 10, and something else if the user enters a number of 10 or more.</a:t>
            </a:r>
          </a:p>
          <a:p>
            <a:r>
              <a:rPr lang="en-GB" dirty="0" smtClean="0"/>
              <a:t>To do this we can use something called an ‘IF’ statement.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Example: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If number &lt; 10 Then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(“Must try harder”)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(“Well done!)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End If</a:t>
            </a:r>
          </a:p>
          <a:p>
            <a:pPr marL="0" indent="0">
              <a:buNone/>
            </a:pPr>
            <a:r>
              <a:rPr lang="en-GB" dirty="0" smtClean="0">
                <a:cs typeface="Courier New" pitchFamily="49" charset="0"/>
              </a:rPr>
              <a:t>An explanation follows on the next slide…</a:t>
            </a:r>
            <a:endParaRPr lang="en-GB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661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If Statement Explained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187220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Line 01: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 &lt; 10 Then</a:t>
            </a:r>
          </a:p>
          <a:p>
            <a:pPr marL="0" indent="0">
              <a:buNone/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Line 02: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(“Must try harder”)</a:t>
            </a:r>
          </a:p>
          <a:p>
            <a:pPr marL="0" indent="0">
              <a:buNone/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Line 03: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GB" sz="20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Line 04: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(“Well done!)</a:t>
            </a:r>
          </a:p>
          <a:p>
            <a:pPr marL="0" indent="0">
              <a:buNone/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Line 05: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End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If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5" y="3789040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Line 01 </a:t>
            </a:r>
            <a:r>
              <a:rPr lang="en-GB" sz="2400" dirty="0" smtClean="0">
                <a:solidFill>
                  <a:schemeClr val="bg1"/>
                </a:solidFill>
              </a:rPr>
              <a:t>is the </a:t>
            </a:r>
            <a:r>
              <a:rPr lang="en-GB" sz="2400" b="1" i="1" dirty="0" smtClean="0">
                <a:solidFill>
                  <a:schemeClr val="bg1"/>
                </a:solidFill>
              </a:rPr>
              <a:t>condition</a:t>
            </a:r>
            <a:r>
              <a:rPr lang="en-GB" sz="2400" dirty="0" smtClean="0">
                <a:solidFill>
                  <a:schemeClr val="bg1"/>
                </a:solidFill>
              </a:rPr>
              <a:t>. This tells the program how to make the right decision. In this case is asked if the ‘number’ is less than 10.</a:t>
            </a:r>
          </a:p>
          <a:p>
            <a:r>
              <a:rPr lang="en-GB" sz="2400" dirty="0" smtClean="0"/>
              <a:t>Line 02 </a:t>
            </a:r>
            <a:r>
              <a:rPr lang="en-GB" sz="2400" dirty="0" smtClean="0">
                <a:solidFill>
                  <a:schemeClr val="bg1"/>
                </a:solidFill>
              </a:rPr>
              <a:t>is what happens if the condition on line 01 is true.</a:t>
            </a:r>
          </a:p>
          <a:p>
            <a:r>
              <a:rPr lang="en-GB" sz="2400" dirty="0" smtClean="0"/>
              <a:t>Line 03 </a:t>
            </a:r>
            <a:r>
              <a:rPr lang="en-GB" sz="2400" dirty="0" smtClean="0">
                <a:solidFill>
                  <a:schemeClr val="bg1"/>
                </a:solidFill>
              </a:rPr>
              <a:t>is the ‘Else’ part of the statement, which tells the computer what to do if the condition is false.</a:t>
            </a:r>
          </a:p>
          <a:p>
            <a:r>
              <a:rPr lang="en-GB" sz="2400" dirty="0" smtClean="0"/>
              <a:t>Line 04 </a:t>
            </a:r>
            <a:r>
              <a:rPr lang="en-GB" sz="2400" dirty="0" smtClean="0">
                <a:solidFill>
                  <a:schemeClr val="bg1"/>
                </a:solidFill>
              </a:rPr>
              <a:t>is what happens if the condition is false</a:t>
            </a:r>
          </a:p>
          <a:p>
            <a:r>
              <a:rPr lang="en-GB" sz="2400" dirty="0" smtClean="0"/>
              <a:t>Line 05 </a:t>
            </a:r>
            <a:r>
              <a:rPr lang="en-GB" sz="2400" dirty="0" smtClean="0">
                <a:solidFill>
                  <a:schemeClr val="bg1"/>
                </a:solidFill>
              </a:rPr>
              <a:t>ends the If statement.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66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 a scrap piece of paper write an IF statement which does the following: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Accepts a number from the user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Prints “Pass” if the number is 50 or more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Prints “Fail” if the number is less than 50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540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133</TotalTime>
  <Words>298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Making Decisions</vt:lpstr>
      <vt:lpstr>Can computers make decisions?</vt:lpstr>
      <vt:lpstr>Making A Decision (Example)</vt:lpstr>
      <vt:lpstr>If Statement Explained</vt:lpstr>
      <vt:lpstr>Have a go…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Ashton, Michael</dc:creator>
  <cp:lastModifiedBy>54477</cp:lastModifiedBy>
  <cp:revision>19</cp:revision>
  <dcterms:created xsi:type="dcterms:W3CDTF">2012-11-15T10:22:47Z</dcterms:created>
  <dcterms:modified xsi:type="dcterms:W3CDTF">2013-04-18T08:37:11Z</dcterms:modified>
</cp:coreProperties>
</file>