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18/04/2013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Multiple IF’s</a:t>
            </a:r>
            <a:endParaRPr lang="en-GB" sz="8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4272"/>
            <a:ext cx="6400800" cy="1126976"/>
          </a:xfrm>
        </p:spPr>
        <p:txBody>
          <a:bodyPr>
            <a:normAutofit fontScale="92500" lnSpcReduction="20000"/>
          </a:bodyPr>
          <a:lstStyle/>
          <a:p>
            <a:r>
              <a:rPr lang="en-GB" sz="4000" b="1" dirty="0" smtClean="0"/>
              <a:t>Lesson 6 </a:t>
            </a:r>
          </a:p>
          <a:p>
            <a:r>
              <a:rPr lang="en-GB" sz="4000" b="1" dirty="0" smtClean="0"/>
              <a:t>Activity 2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3710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Sacred Heart Catholic High School</a:t>
            </a:r>
          </a:p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ICT Department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learned so far how to write some code which will allow the computer to make a decision.</a:t>
            </a:r>
          </a:p>
          <a:p>
            <a:r>
              <a:rPr lang="en-GB" dirty="0" smtClean="0"/>
              <a:t>We can also tell it what to do if the condition is true or false.</a:t>
            </a:r>
          </a:p>
          <a:p>
            <a:r>
              <a:rPr lang="en-GB" dirty="0" smtClean="0"/>
              <a:t>This only gives us </a:t>
            </a:r>
            <a:r>
              <a:rPr lang="en-GB" dirty="0" smtClean="0">
                <a:solidFill>
                  <a:schemeClr val="tx1"/>
                </a:solidFill>
              </a:rPr>
              <a:t>TWO</a:t>
            </a:r>
            <a:r>
              <a:rPr lang="en-GB" dirty="0" smtClean="0"/>
              <a:t> possible options.</a:t>
            </a:r>
          </a:p>
          <a:p>
            <a:r>
              <a:rPr lang="en-GB" dirty="0" smtClean="0"/>
              <a:t>What if we want more than two?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0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Suppose we want a program that allows the user to enter a number, and then decides on the following: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If the number is less than 10, print “Poor”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If the number is between 10 and 20, print “OK”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And if the number is more than 20, print “Great”</a:t>
            </a:r>
          </a:p>
          <a:p>
            <a:r>
              <a:rPr lang="en-GB" dirty="0" smtClean="0"/>
              <a:t>There is now more than one decision to make. The next slide shows you how this can be done.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9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IFs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1152128"/>
          </a:xfrm>
        </p:spPr>
        <p:txBody>
          <a:bodyPr/>
          <a:lstStyle/>
          <a:p>
            <a:r>
              <a:rPr lang="en-GB" dirty="0" smtClean="0"/>
              <a:t>Look at the code below and see if you can work out what is happening: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2492896"/>
            <a:ext cx="7776864" cy="26776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ourier New" pitchFamily="49" charset="0"/>
                <a:cs typeface="Courier New" pitchFamily="49" charset="0"/>
              </a:rPr>
              <a:t>If number &lt; 10 Then</a:t>
            </a:r>
          </a:p>
          <a:p>
            <a:r>
              <a:rPr lang="en-GB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b="1" dirty="0" err="1" smtClean="0"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b="1" dirty="0" smtClean="0">
                <a:latin typeface="Courier New" pitchFamily="49" charset="0"/>
                <a:cs typeface="Courier New" pitchFamily="49" charset="0"/>
              </a:rPr>
              <a:t>(“Poor”)</a:t>
            </a:r>
          </a:p>
          <a:p>
            <a:r>
              <a:rPr lang="en-GB" sz="2400" b="1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GB" sz="2400" b="1" dirty="0" smtClean="0">
                <a:latin typeface="Courier New" pitchFamily="49" charset="0"/>
                <a:cs typeface="Courier New" pitchFamily="49" charset="0"/>
              </a:rPr>
              <a:t> number &lt; 20 Then</a:t>
            </a:r>
          </a:p>
          <a:p>
            <a:r>
              <a:rPr lang="en-GB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b="1" dirty="0" err="1" smtClean="0"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b="1" dirty="0" smtClean="0">
                <a:latin typeface="Courier New" pitchFamily="49" charset="0"/>
                <a:cs typeface="Courier New" pitchFamily="49" charset="0"/>
              </a:rPr>
              <a:t>(“OK”)</a:t>
            </a:r>
          </a:p>
          <a:p>
            <a:r>
              <a:rPr lang="en-GB" sz="2400" b="1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GB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2400" b="1" dirty="0" err="1" smtClean="0"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2400" b="1" dirty="0" smtClean="0">
                <a:latin typeface="Courier New" pitchFamily="49" charset="0"/>
                <a:cs typeface="Courier New" pitchFamily="49" charset="0"/>
              </a:rPr>
              <a:t>(“Great”)</a:t>
            </a:r>
          </a:p>
          <a:p>
            <a:r>
              <a:rPr lang="en-GB" sz="2400" b="1" dirty="0" err="1" smtClean="0">
                <a:latin typeface="Courier New" pitchFamily="49" charset="0"/>
                <a:cs typeface="Courier New" pitchFamily="49" charset="0"/>
              </a:rPr>
              <a:t>EndIf</a:t>
            </a:r>
            <a:endParaRPr lang="en-GB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5445224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Can you spot the extra code above, and can you understand what it is doing?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8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ElseIf</a:t>
            </a:r>
            <a:r>
              <a:rPr lang="en-GB" dirty="0" smtClean="0"/>
              <a:t>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shown on the previous slide, the </a:t>
            </a:r>
            <a:r>
              <a:rPr lang="en-GB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statement can be added to include more decisions within the same overall </a:t>
            </a:r>
            <a:r>
              <a:rPr lang="en-GB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dirty="0" smtClean="0"/>
              <a:t> statement.</a:t>
            </a:r>
          </a:p>
          <a:p>
            <a:r>
              <a:rPr lang="en-GB" dirty="0" smtClean="0"/>
              <a:t>You can add as many </a:t>
            </a:r>
            <a:r>
              <a:rPr lang="en-GB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ElseIf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smtClean="0"/>
              <a:t>statements as you need.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54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Create a program to allow a teacher to enter a mark out of 100</a:t>
            </a:r>
          </a:p>
          <a:p>
            <a:r>
              <a:rPr lang="en-GB" dirty="0" smtClean="0"/>
              <a:t>The program should then output the grade depending on the following grade boundaries: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smtClean="0">
                <a:solidFill>
                  <a:schemeClr val="tx1"/>
                </a:solidFill>
              </a:rPr>
              <a:t>A*	80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A	70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B	60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C	50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D	40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E	30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	U	Less than 30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99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150</TotalTime>
  <Words>255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Multiple IF’s</vt:lpstr>
      <vt:lpstr>Recap</vt:lpstr>
      <vt:lpstr>Example</vt:lpstr>
      <vt:lpstr>Multiple IFs</vt:lpstr>
      <vt:lpstr>The ElseIf statement</vt:lpstr>
      <vt:lpstr>Your 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22</cp:revision>
  <dcterms:created xsi:type="dcterms:W3CDTF">2012-11-15T10:22:47Z</dcterms:created>
  <dcterms:modified xsi:type="dcterms:W3CDTF">2013-04-18T09:56:04Z</dcterms:modified>
</cp:coreProperties>
</file>