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2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41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8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8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2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35705-E75B-45E3-88F0-87AAFCAA8413}" type="datetimeFigureOut">
              <a:rPr lang="en-GB" smtClean="0"/>
              <a:t>16/04/2013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5D19-47A7-495E-BAB0-1213521BC692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18999"/>
            <a:ext cx="819594" cy="104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More about “Variables”</a:t>
            </a:r>
            <a:endParaRPr lang="en-GB" sz="8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34272"/>
            <a:ext cx="6400800" cy="1126976"/>
          </a:xfrm>
        </p:spPr>
        <p:txBody>
          <a:bodyPr>
            <a:normAutofit fontScale="92500" lnSpcReduction="20000"/>
          </a:bodyPr>
          <a:lstStyle/>
          <a:p>
            <a:r>
              <a:rPr lang="en-GB" sz="4000" b="1" dirty="0" smtClean="0"/>
              <a:t>Lesson 5 </a:t>
            </a:r>
          </a:p>
          <a:p>
            <a:r>
              <a:rPr lang="en-GB" sz="4000" b="1" dirty="0" smtClean="0"/>
              <a:t>Starter Exercise</a:t>
            </a:r>
            <a:endParaRPr lang="en-GB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260648"/>
            <a:ext cx="3710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Sacred Heart Catholic High School</a:t>
            </a:r>
          </a:p>
          <a:p>
            <a:pPr algn="r"/>
            <a:r>
              <a:rPr lang="en-GB" sz="2000" dirty="0" smtClean="0">
                <a:solidFill>
                  <a:schemeClr val="bg2"/>
                </a:solidFill>
              </a:rPr>
              <a:t>ICT Department</a:t>
            </a:r>
            <a:endParaRPr lang="en-GB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Whole Class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of the following are valid variable names and which are not. Why?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mark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Temperature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first mark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2ndNumber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rgbClr val="C00000"/>
                </a:solidFill>
              </a:rPr>
              <a:t>my_address</a:t>
            </a:r>
            <a:endParaRPr lang="en-GB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theAddressWhereIUsedToLiveWhenIWas5</a:t>
            </a:r>
          </a:p>
          <a:p>
            <a:pPr marL="0" indent="0">
              <a:buNone/>
            </a:pP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54477.SHHS\AppData\Local\Microsoft\Windows\Temporary Internet Files\Content.IE5\830VC535\MC9004346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49990"/>
            <a:ext cx="532011" cy="48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54477.SHHS\AppData\Local\Microsoft\Windows\Temporary Internet Files\Content.IE5\UIB5FNFB\MC900432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739588"/>
            <a:ext cx="545396" cy="5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54477.SHHS\AppData\Local\Microsoft\Windows\Temporary Internet Files\Content.IE5\UIB5FNFB\MC900432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829" y="3300070"/>
            <a:ext cx="545396" cy="5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54477.SHHS\AppData\Local\Microsoft\Windows\Temporary Internet Files\Content.IE5\UIB5FNFB\MC900432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099" y="3997866"/>
            <a:ext cx="545396" cy="5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54477.SHHS\AppData\Local\Microsoft\Windows\Temporary Internet Files\Content.IE5\830VC535\MC9004346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710" y="4550939"/>
            <a:ext cx="532011" cy="48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54477.SHHS\AppData\Local\Microsoft\Windows\Temporary Internet Files\Content.IE5\UIB5FNFB\MC900432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083412"/>
            <a:ext cx="545396" cy="54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08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Variables so far…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 we know from last lesson a variable is something which can change, but what can we use it for?</a:t>
            </a:r>
          </a:p>
          <a:p>
            <a:r>
              <a:rPr lang="en-GB" dirty="0" smtClean="0"/>
              <a:t>We used a variable to store the name of the person using the program.</a:t>
            </a:r>
          </a:p>
          <a:p>
            <a:r>
              <a:rPr lang="en-GB" dirty="0" smtClean="0"/>
              <a:t>The program then said “Hello” to the user personally i.e. “Hello Betty”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87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variables?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3024336"/>
          </a:xfrm>
        </p:spPr>
        <p:txBody>
          <a:bodyPr/>
          <a:lstStyle/>
          <a:p>
            <a:r>
              <a:rPr lang="en-GB" dirty="0" smtClean="0"/>
              <a:t>You could think of a variable as a box.</a:t>
            </a:r>
          </a:p>
          <a:p>
            <a:r>
              <a:rPr lang="en-GB" dirty="0" smtClean="0"/>
              <a:t>You can label the box with a name.</a:t>
            </a:r>
          </a:p>
          <a:p>
            <a:r>
              <a:rPr lang="en-GB" dirty="0" smtClean="0"/>
              <a:t>You can store something in the box</a:t>
            </a:r>
          </a:p>
          <a:p>
            <a:r>
              <a:rPr lang="en-GB" dirty="0" smtClean="0"/>
              <a:t>You can then get something back out of the box.</a:t>
            </a:r>
            <a:endParaRPr lang="en-GB" dirty="0"/>
          </a:p>
        </p:txBody>
      </p:sp>
      <p:pic>
        <p:nvPicPr>
          <p:cNvPr id="1028" name="Picture 4" descr="C:\Users\54477.SHHS.004\AppData\Local\Microsoft\Windows\Temporary Internet Files\Content.IE5\1AXDI1WA\MC910217009[1]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1E8"/>
              </a:clrFrom>
              <a:clrTo>
                <a:srgbClr val="FBF1E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4478" r="92423">
                        <a14:foregroundMark x1="4478" y1="24333" x2="4478" y2="24333"/>
                        <a14:foregroundMark x1="92423" y1="22000" x2="92423" y2="22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15229"/>
            <a:ext cx="3249979" cy="335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61283">
            <a:off x="2023206" y="5491032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number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613197" y="4797152"/>
            <a:ext cx="652743" cy="1200329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GB" sz="7200" dirty="0" smtClean="0"/>
              <a:t>7</a:t>
            </a:r>
            <a:endParaRPr lang="en-GB" sz="7200" dirty="0"/>
          </a:p>
        </p:txBody>
      </p:sp>
      <p:sp>
        <p:nvSpPr>
          <p:cNvPr id="6" name="Circular Arrow 5"/>
          <p:cNvSpPr/>
          <p:nvPr/>
        </p:nvSpPr>
        <p:spPr>
          <a:xfrm flipH="1">
            <a:off x="2036214" y="3815229"/>
            <a:ext cx="1872208" cy="17168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3882214"/>
            <a:ext cx="4355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</a:rPr>
              <a:t>This shows that our box (variable) is called ‘number’ and will hold the number ‘7’</a:t>
            </a:r>
            <a:endParaRPr lang="en-GB" sz="24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5306365"/>
            <a:ext cx="4355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</a:rPr>
              <a:t>In Small Basic we would write</a:t>
            </a:r>
            <a:r>
              <a:rPr lang="en-GB" sz="2400" b="1" dirty="0" smtClean="0"/>
              <a:t>:</a:t>
            </a:r>
          </a:p>
          <a:p>
            <a:endParaRPr lang="en-GB" sz="2400" b="1" dirty="0"/>
          </a:p>
          <a:p>
            <a:r>
              <a:rPr lang="en-GB" sz="3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number = 7</a:t>
            </a:r>
            <a:endParaRPr lang="en-GB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it back out…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could we get the contents of our variable (called ‘number’) to print on the screen?</a:t>
            </a:r>
          </a:p>
          <a:p>
            <a:endParaRPr lang="en-GB" dirty="0" smtClean="0"/>
          </a:p>
          <a:p>
            <a:pPr marL="400050" lvl="1" indent="0" algn="ctr">
              <a:buNone/>
            </a:pPr>
            <a:r>
              <a:rPr lang="en-GB" sz="3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3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32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GB" sz="3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4115591"/>
            <a:ext cx="4827806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/>
              <a:t>Textwindow.Writeline</a:t>
            </a:r>
            <a:r>
              <a:rPr lang="en-GB" sz="2400" dirty="0" smtClean="0"/>
              <a:t> allows us to print anything we like to the screen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372200" y="4091588"/>
            <a:ext cx="1842597" cy="1569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Whatever we want it to print goes in the brackets</a:t>
            </a:r>
            <a:endParaRPr lang="en-GB" sz="2400" dirty="0"/>
          </a:p>
        </p:txBody>
      </p:sp>
      <p:sp>
        <p:nvSpPr>
          <p:cNvPr id="6" name="Right Arrow 5"/>
          <p:cNvSpPr/>
          <p:nvPr/>
        </p:nvSpPr>
        <p:spPr>
          <a:xfrm rot="16200000">
            <a:off x="3358608" y="3310245"/>
            <a:ext cx="698592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16200000">
            <a:off x="6923004" y="3310245"/>
            <a:ext cx="698592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00141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pairs, look at the following code and work out what they do.</a:t>
            </a:r>
          </a:p>
          <a:p>
            <a:r>
              <a:rPr lang="en-GB" dirty="0" smtClean="0"/>
              <a:t>What is the difference between line 2 and line 3, how will this affect the program?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3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mark = 10</a:t>
            </a:r>
          </a:p>
          <a:p>
            <a:pPr marL="0" indent="0">
              <a:buNone/>
            </a:pPr>
            <a:r>
              <a:rPr lang="en-GB" sz="3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3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(mark)</a:t>
            </a:r>
          </a:p>
          <a:p>
            <a:pPr marL="0" indent="0">
              <a:buNone/>
            </a:pPr>
            <a:r>
              <a:rPr lang="en-GB" sz="3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sz="3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(“mark”)</a:t>
            </a:r>
          </a:p>
          <a:p>
            <a:pPr marL="0" indent="0" algn="r">
              <a:buNone/>
            </a:pPr>
            <a:r>
              <a:rPr lang="en-GB" sz="2400" dirty="0" smtClean="0">
                <a:solidFill>
                  <a:schemeClr val="accent2"/>
                </a:solidFill>
                <a:latin typeface="+mj-lt"/>
                <a:cs typeface="Courier New" pitchFamily="49" charset="0"/>
              </a:rPr>
              <a:t>Answers on next slide…</a:t>
            </a:r>
            <a:endParaRPr lang="en-GB" sz="2400" dirty="0">
              <a:solidFill>
                <a:schemeClr val="accent2"/>
              </a:solidFill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mark = 10</a:t>
            </a:r>
          </a:p>
          <a:p>
            <a:pPr marL="0" indent="0">
              <a:buNone/>
            </a:pPr>
            <a:r>
              <a:rPr lang="en-GB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(mark)</a:t>
            </a:r>
          </a:p>
          <a:p>
            <a:pPr marL="0" indent="0">
              <a:buNone/>
            </a:pPr>
            <a:r>
              <a:rPr lang="en-GB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(“mark”)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Line 1: </a:t>
            </a:r>
            <a:r>
              <a:rPr lang="en-GB" dirty="0" smtClean="0"/>
              <a:t>This creates a variable called ‘mark’ and gives mark the value of ‘10’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Line 2: </a:t>
            </a:r>
            <a:r>
              <a:rPr lang="en-GB" dirty="0" smtClean="0"/>
              <a:t>This will print ‘10’ to the screen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</a:rPr>
              <a:t>Line 3: </a:t>
            </a:r>
            <a:r>
              <a:rPr lang="en-GB" dirty="0" smtClean="0"/>
              <a:t>This will print “mark” to the screen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8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Explanation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If you put quotes around something inside the brackets of a </a:t>
            </a:r>
            <a:r>
              <a:rPr lang="en-GB" dirty="0" err="1" smtClean="0"/>
              <a:t>writeline</a:t>
            </a:r>
            <a:r>
              <a:rPr lang="en-GB" dirty="0" smtClean="0"/>
              <a:t> statement, it will print exactly what is in the quotes</a:t>
            </a:r>
          </a:p>
          <a:p>
            <a:r>
              <a:rPr lang="en-GB" dirty="0" smtClean="0"/>
              <a:t>So </a:t>
            </a:r>
            <a:r>
              <a:rPr lang="en-GB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(“mark”) </a:t>
            </a:r>
            <a:r>
              <a:rPr lang="en-GB" dirty="0" smtClean="0"/>
              <a:t>will print </a:t>
            </a:r>
            <a:r>
              <a:rPr lang="en-GB" dirty="0" smtClean="0">
                <a:solidFill>
                  <a:schemeClr val="accent2"/>
                </a:solidFill>
              </a:rPr>
              <a:t>mark</a:t>
            </a:r>
          </a:p>
          <a:p>
            <a:r>
              <a:rPr lang="en-GB" dirty="0" smtClean="0"/>
              <a:t>If you don’t put quotes around it, it presumes it is a variable name and will print the contents of that variable</a:t>
            </a:r>
          </a:p>
          <a:p>
            <a:r>
              <a:rPr lang="en-GB" dirty="0" smtClean="0"/>
              <a:t>So </a:t>
            </a:r>
            <a:r>
              <a:rPr lang="en-GB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Textwindow.writeline</a:t>
            </a:r>
            <a:r>
              <a:rPr lang="en-GB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(mark) </a:t>
            </a:r>
            <a:r>
              <a:rPr lang="en-GB" dirty="0" smtClean="0"/>
              <a:t>printed </a:t>
            </a:r>
            <a:r>
              <a:rPr lang="en-GB" dirty="0" smtClean="0">
                <a:solidFill>
                  <a:schemeClr val="accent2"/>
                </a:solidFill>
              </a:rPr>
              <a:t>10</a:t>
            </a:r>
            <a:endParaRPr lang="en-GB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6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last </a:t>
            </a:r>
            <a:r>
              <a:rPr lang="en-GB" dirty="0" smtClean="0"/>
              <a:t>thing about quotes…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never need quotes for printing numbers to the screen</a:t>
            </a:r>
          </a:p>
          <a:p>
            <a:endParaRPr lang="en-GB" dirty="0"/>
          </a:p>
          <a:p>
            <a:r>
              <a:rPr lang="en-GB" dirty="0" smtClean="0"/>
              <a:t>So</a:t>
            </a:r>
          </a:p>
          <a:p>
            <a:endParaRPr lang="en-GB" dirty="0"/>
          </a:p>
          <a:p>
            <a:r>
              <a:rPr lang="en-GB" dirty="0" err="1" smtClean="0"/>
              <a:t>Textwindow.writeline</a:t>
            </a:r>
            <a:r>
              <a:rPr lang="en-GB" dirty="0" smtClean="0"/>
              <a:t>(7) will print the number 7 to the screen. This is because variable names cannot be numbers, they must be text.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Conventions for naming variables: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variable name should always start with a lowercase letter, numbers and underscores are allowed but not at the beginning</a:t>
            </a:r>
          </a:p>
          <a:p>
            <a:r>
              <a:rPr lang="en-GB" dirty="0" smtClean="0"/>
              <a:t>No space are allowed</a:t>
            </a:r>
          </a:p>
          <a:p>
            <a:r>
              <a:rPr lang="en-GB" dirty="0" smtClean="0"/>
              <a:t>If the name is more than one word use a capital letter to separate the words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myFirstVariable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Give the variable a sensible and meaningful name, and do not make it too long</a:t>
            </a:r>
          </a:p>
        </p:txBody>
      </p:sp>
    </p:spTree>
    <p:extLst>
      <p:ext uri="{BB962C8B-B14F-4D97-AF65-F5344CB8AC3E}">
        <p14:creationId xmlns:p14="http://schemas.microsoft.com/office/powerpoint/2010/main" val="400405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</TotalTime>
  <Words>489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More about “Variables”</vt:lpstr>
      <vt:lpstr>Variables so far…</vt:lpstr>
      <vt:lpstr>What are variables?</vt:lpstr>
      <vt:lpstr>Getting it back out…</vt:lpstr>
      <vt:lpstr>Task</vt:lpstr>
      <vt:lpstr>Answer</vt:lpstr>
      <vt:lpstr>Explanation</vt:lpstr>
      <vt:lpstr>One last thing about quotes…</vt:lpstr>
      <vt:lpstr>Conventions for naming variables:</vt:lpstr>
      <vt:lpstr>Whole Class Task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Ashton, Michael</dc:creator>
  <cp:lastModifiedBy>54477</cp:lastModifiedBy>
  <cp:revision>17</cp:revision>
  <dcterms:created xsi:type="dcterms:W3CDTF">2012-11-15T10:22:47Z</dcterms:created>
  <dcterms:modified xsi:type="dcterms:W3CDTF">2013-04-16T13:03:52Z</dcterms:modified>
</cp:coreProperties>
</file>