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33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28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0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21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0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480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411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8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87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50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02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18999"/>
            <a:ext cx="819594" cy="104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621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8000" dirty="0" smtClean="0"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Repeating Code</a:t>
            </a:r>
            <a:endParaRPr lang="en-GB" sz="8000" dirty="0"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34272"/>
            <a:ext cx="6400800" cy="1126976"/>
          </a:xfrm>
        </p:spPr>
        <p:txBody>
          <a:bodyPr>
            <a:normAutofit fontScale="92500" lnSpcReduction="20000"/>
          </a:bodyPr>
          <a:lstStyle/>
          <a:p>
            <a:r>
              <a:rPr lang="en-GB" sz="4000" b="1" dirty="0" smtClean="0"/>
              <a:t>Lesson </a:t>
            </a:r>
            <a:r>
              <a:rPr lang="en-GB" sz="4000" b="1" dirty="0" smtClean="0"/>
              <a:t>8 </a:t>
            </a:r>
            <a:endParaRPr lang="en-GB" sz="4000" b="1" dirty="0" smtClean="0"/>
          </a:p>
          <a:p>
            <a:r>
              <a:rPr lang="en-GB" sz="4000" b="1" dirty="0" smtClean="0"/>
              <a:t>Starter Exercise</a:t>
            </a:r>
            <a:endParaRPr lang="en-GB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39952" y="260648"/>
            <a:ext cx="37103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 smtClean="0">
                <a:solidFill>
                  <a:schemeClr val="bg2"/>
                </a:solidFill>
              </a:rPr>
              <a:t>Sacred Heart Catholic High School</a:t>
            </a:r>
          </a:p>
          <a:p>
            <a:pPr algn="r"/>
            <a:r>
              <a:rPr lang="en-GB" sz="2000" dirty="0" smtClean="0">
                <a:solidFill>
                  <a:schemeClr val="bg2"/>
                </a:solidFill>
              </a:rPr>
              <a:t>ICT Department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99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Sequence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1115616" y="3212976"/>
            <a:ext cx="7344816" cy="9361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 far we know that the programs we write will run in the order that we write the program. This is called </a:t>
            </a:r>
            <a:r>
              <a:rPr lang="en-GB" dirty="0" smtClean="0">
                <a:solidFill>
                  <a:srgbClr val="FF0000"/>
                </a:solidFill>
              </a:rPr>
              <a:t>SEQUENCE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err="1" smtClean="0"/>
              <a:t>Eg</a:t>
            </a:r>
            <a:endParaRPr lang="en-GB" dirty="0" smtClean="0"/>
          </a:p>
          <a:p>
            <a:pPr marL="800100" lvl="2" indent="0">
              <a:buNone/>
            </a:pPr>
            <a:r>
              <a:rPr lang="en-GB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textwindow.write</a:t>
            </a:r>
            <a:r>
              <a:rPr lang="en-GB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(“Enter your name”)</a:t>
            </a:r>
          </a:p>
          <a:p>
            <a:pPr marL="800100" lvl="2" indent="0">
              <a:buNone/>
            </a:pPr>
            <a:r>
              <a:rPr lang="en-GB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ame = </a:t>
            </a:r>
            <a:r>
              <a:rPr lang="en-GB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textwindow.read</a:t>
            </a:r>
            <a:r>
              <a:rPr lang="en-GB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 smtClean="0"/>
              <a:t>The first line is run before the second line as you would expect.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235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Selection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1115616" y="3212976"/>
            <a:ext cx="7128792" cy="24482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also know that we can get the program to choose which lines of code to run by using an IF statement. This is called </a:t>
            </a:r>
            <a:r>
              <a:rPr lang="en-GB" dirty="0" smtClean="0">
                <a:solidFill>
                  <a:srgbClr val="FF0000"/>
                </a:solidFill>
              </a:rPr>
              <a:t>SELECTION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err="1" smtClean="0"/>
              <a:t>Eg</a:t>
            </a:r>
            <a:endParaRPr lang="en-GB" dirty="0" smtClean="0"/>
          </a:p>
          <a:p>
            <a:pPr marL="800100" lvl="2" indent="0">
              <a:buNone/>
            </a:pPr>
            <a:r>
              <a:rPr lang="en-GB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If name = “Betty” Then</a:t>
            </a:r>
          </a:p>
          <a:p>
            <a:pPr marL="800100" lvl="2" indent="0">
              <a:buNone/>
            </a:pPr>
            <a:r>
              <a:rPr lang="en-GB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Textwindow.Write</a:t>
            </a:r>
            <a:r>
              <a:rPr lang="en-GB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(“Hello Betty”)</a:t>
            </a:r>
          </a:p>
          <a:p>
            <a:pPr marL="800100" lvl="2" indent="0">
              <a:buNone/>
            </a:pPr>
            <a:r>
              <a:rPr lang="en-GB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800100" lvl="2" indent="0">
              <a:buNone/>
            </a:pPr>
            <a:r>
              <a:rPr lang="en-GB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Textwindow.Write</a:t>
            </a:r>
            <a:r>
              <a:rPr lang="en-GB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(“Hello”)</a:t>
            </a:r>
          </a:p>
          <a:p>
            <a:pPr marL="800100" lvl="2" indent="0">
              <a:buNone/>
            </a:pPr>
            <a:r>
              <a:rPr lang="en-GB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End If</a:t>
            </a:r>
            <a:endParaRPr lang="en-GB" dirty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4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Today we are going to look at something new.</a:t>
            </a:r>
          </a:p>
          <a:p>
            <a:r>
              <a:rPr lang="en-GB" dirty="0" smtClean="0"/>
              <a:t>We are going to look at how to get lines of code to repeat for as many times as we need.</a:t>
            </a:r>
          </a:p>
          <a:p>
            <a:r>
              <a:rPr lang="en-GB" dirty="0" smtClean="0"/>
              <a:t>This is called </a:t>
            </a:r>
            <a:r>
              <a:rPr lang="en-GB" dirty="0" smtClean="0">
                <a:solidFill>
                  <a:srgbClr val="FF0000"/>
                </a:solidFill>
              </a:rPr>
              <a:t>REPETITION</a:t>
            </a:r>
            <a:r>
              <a:rPr lang="en-GB" dirty="0" smtClean="0"/>
              <a:t> or </a:t>
            </a:r>
            <a:r>
              <a:rPr lang="en-GB" dirty="0" smtClean="0">
                <a:solidFill>
                  <a:srgbClr val="FF0000"/>
                </a:solidFill>
              </a:rPr>
              <a:t>ITERATION</a:t>
            </a:r>
            <a:r>
              <a:rPr lang="en-GB" dirty="0" smtClean="0"/>
              <a:t> </a:t>
            </a:r>
          </a:p>
          <a:p>
            <a:pPr marL="400050" lvl="1" indent="0">
              <a:buNone/>
            </a:pPr>
            <a:r>
              <a:rPr lang="en-GB" dirty="0" smtClean="0"/>
              <a:t>(they mean the same thing!)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81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 the moment if we wanted to repeat the same lines of code we would have to write it out each time</a:t>
            </a:r>
          </a:p>
          <a:p>
            <a:r>
              <a:rPr lang="en-GB" dirty="0" smtClean="0"/>
              <a:t>Example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899592" y="3361060"/>
            <a:ext cx="7128792" cy="24482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827584" y="3501008"/>
            <a:ext cx="68407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0">
              <a:buNone/>
            </a:pPr>
            <a:r>
              <a:rPr lang="en-GB" sz="2400" dirty="0" err="1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textwindow.write</a:t>
            </a:r>
            <a:r>
              <a:rPr lang="en-GB" sz="2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(“Hello Betty”)</a:t>
            </a:r>
            <a:endParaRPr lang="en-GB" sz="2400" dirty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  <a:p>
            <a:pPr marL="800100" lvl="2"/>
            <a:r>
              <a:rPr lang="en-GB" sz="2400" dirty="0" err="1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textwindow.write</a:t>
            </a:r>
            <a:r>
              <a:rPr lang="en-GB" sz="24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(“Hello Betty”)</a:t>
            </a:r>
          </a:p>
          <a:p>
            <a:pPr marL="800100" lvl="2"/>
            <a:r>
              <a:rPr lang="en-GB" sz="2400" dirty="0" err="1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textwindow.write</a:t>
            </a:r>
            <a:r>
              <a:rPr lang="en-GB" sz="24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(“Hello Betty”)</a:t>
            </a:r>
          </a:p>
          <a:p>
            <a:pPr marL="800100" lvl="2"/>
            <a:r>
              <a:rPr lang="en-GB" sz="2400" dirty="0" err="1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textwindow.write</a:t>
            </a:r>
            <a:r>
              <a:rPr lang="en-GB" sz="24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(“Hello Betty”)</a:t>
            </a:r>
          </a:p>
          <a:p>
            <a:pPr marL="800100" lvl="2"/>
            <a:r>
              <a:rPr lang="en-GB" sz="2400" dirty="0" err="1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textwindow.write</a:t>
            </a:r>
            <a:r>
              <a:rPr lang="en-GB" sz="24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(“Hello Betty”)</a:t>
            </a:r>
          </a:p>
          <a:p>
            <a:pPr marL="800100" lvl="2" indent="0">
              <a:buNone/>
            </a:pPr>
            <a:endParaRPr lang="en-GB" sz="2400" dirty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7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a FOR Loop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2808312"/>
          </a:xfrm>
        </p:spPr>
        <p:txBody>
          <a:bodyPr/>
          <a:lstStyle/>
          <a:p>
            <a:r>
              <a:rPr lang="en-GB" dirty="0" smtClean="0"/>
              <a:t>To cut down on the programming we can use a loop to repeat the line of code for as many times as we like.</a:t>
            </a:r>
          </a:p>
          <a:p>
            <a:r>
              <a:rPr lang="en-GB" dirty="0" smtClean="0"/>
              <a:t>Look at the example below of using a FOR loop: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647563" y="3901113"/>
            <a:ext cx="7920881" cy="144016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1499" y="4041061"/>
            <a:ext cx="88569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0">
              <a:buNone/>
            </a:pPr>
            <a:r>
              <a:rPr lang="en-GB" sz="2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For counter = 1 to 5</a:t>
            </a:r>
          </a:p>
          <a:p>
            <a:pPr marL="800100" lvl="2" indent="0">
              <a:buNone/>
            </a:pPr>
            <a:r>
              <a:rPr lang="en-GB" sz="24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4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Textwindow.Writeline</a:t>
            </a:r>
            <a:r>
              <a:rPr lang="en-GB" sz="2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(“Hello Betty”)</a:t>
            </a:r>
            <a:endParaRPr lang="en-GB" sz="2400" dirty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  <a:p>
            <a:pPr marL="800100" lvl="2" indent="0">
              <a:buNone/>
            </a:pPr>
            <a:r>
              <a:rPr lang="en-GB" sz="24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EndFor</a:t>
            </a:r>
            <a:endParaRPr lang="en-GB" sz="2400" dirty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2752" y="5582882"/>
            <a:ext cx="7450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Can you guess what happens when the code above is run?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89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Breaking it down…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647562" y="3645024"/>
            <a:ext cx="7920881" cy="144016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1498" y="3784972"/>
            <a:ext cx="88569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0">
              <a:buNone/>
            </a:pPr>
            <a:r>
              <a:rPr lang="en-GB" sz="2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For counter = 1 to 5</a:t>
            </a:r>
          </a:p>
          <a:p>
            <a:pPr marL="800100" lvl="2" indent="0">
              <a:buNone/>
            </a:pPr>
            <a:r>
              <a:rPr lang="en-GB" sz="24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4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Textwindow.Writeline</a:t>
            </a:r>
            <a:r>
              <a:rPr lang="en-GB" sz="2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(“Hello Betty”)</a:t>
            </a:r>
            <a:endParaRPr lang="en-GB" sz="2400" dirty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  <a:p>
            <a:pPr marL="800100" lvl="2" indent="0">
              <a:buNone/>
            </a:pPr>
            <a:r>
              <a:rPr lang="en-GB" sz="24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EndFor</a:t>
            </a:r>
            <a:endParaRPr lang="en-GB" sz="2400" dirty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727" y="980728"/>
            <a:ext cx="4503925" cy="52322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2800" dirty="0" smtClean="0"/>
              <a:t>The word ‘</a:t>
            </a:r>
            <a:r>
              <a:rPr lang="en-GB" sz="2800" dirty="0" smtClean="0">
                <a:solidFill>
                  <a:srgbClr val="FF0000"/>
                </a:solidFill>
              </a:rPr>
              <a:t>For</a:t>
            </a:r>
            <a:r>
              <a:rPr lang="en-GB" sz="2800" dirty="0" smtClean="0"/>
              <a:t>’ starts the loop</a:t>
            </a:r>
            <a:endParaRPr lang="en-GB" sz="28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55576" y="1503948"/>
            <a:ext cx="504056" cy="228102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87250" y="6165304"/>
            <a:ext cx="3560718" cy="52322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2800" dirty="0" smtClean="0"/>
              <a:t>‘</a:t>
            </a:r>
            <a:r>
              <a:rPr lang="en-GB" sz="2800" dirty="0" err="1" smtClean="0">
                <a:solidFill>
                  <a:srgbClr val="FF0000"/>
                </a:solidFill>
              </a:rPr>
              <a:t>EndFor</a:t>
            </a:r>
            <a:r>
              <a:rPr lang="en-GB" sz="2800" dirty="0" smtClean="0"/>
              <a:t>’ stops the loop</a:t>
            </a:r>
            <a:endParaRPr lang="en-GB" sz="28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55576" y="4985301"/>
            <a:ext cx="504056" cy="118000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727683" y="1844824"/>
            <a:ext cx="6840760" cy="707886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‘</a:t>
            </a:r>
            <a:r>
              <a:rPr lang="en-GB" sz="2000" dirty="0" smtClean="0">
                <a:solidFill>
                  <a:srgbClr val="FF0000"/>
                </a:solidFill>
              </a:rPr>
              <a:t>counter</a:t>
            </a:r>
            <a:r>
              <a:rPr lang="en-GB" sz="2000" dirty="0" smtClean="0"/>
              <a:t>’ is a variable which is used to keep track of how many times we go around the loop</a:t>
            </a:r>
            <a:endParaRPr lang="en-GB" sz="20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025793" y="2552710"/>
            <a:ext cx="360040" cy="129265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860839" y="2705110"/>
            <a:ext cx="5707604" cy="707886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‘</a:t>
            </a:r>
            <a:r>
              <a:rPr lang="en-GB" sz="2000" dirty="0" smtClean="0">
                <a:solidFill>
                  <a:srgbClr val="FF0000"/>
                </a:solidFill>
              </a:rPr>
              <a:t>1 to 5</a:t>
            </a:r>
            <a:r>
              <a:rPr lang="en-GB" sz="2000" dirty="0" smtClean="0"/>
              <a:t>’ is the start and end of the counter i.e. repeat 5 times</a:t>
            </a:r>
            <a:endParaRPr lang="en-GB" sz="20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779912" y="3412996"/>
            <a:ext cx="180020" cy="43236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860839" y="5301208"/>
            <a:ext cx="5707604" cy="707886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code in the middle of the For and </a:t>
            </a:r>
            <a:r>
              <a:rPr lang="en-GB" sz="2000" dirty="0" err="1" smtClean="0"/>
              <a:t>EndFor</a:t>
            </a:r>
            <a:r>
              <a:rPr lang="en-GB" sz="2000" dirty="0" smtClean="0"/>
              <a:t> is what gets repeated.</a:t>
            </a:r>
            <a:endParaRPr lang="en-GB" sz="2000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3869922" y="4581128"/>
            <a:ext cx="128769" cy="7200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365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21" grpId="0" animBg="1"/>
      <p:bldP spid="27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dirty="0" smtClean="0"/>
              <a:t>Write a FOR loop which prints the line “Happy Birthday” 10 times.</a:t>
            </a:r>
          </a:p>
          <a:p>
            <a:pPr marL="0" indent="0">
              <a:buNone/>
            </a:pPr>
            <a:endParaRPr lang="en-GB" sz="4400" dirty="0"/>
          </a:p>
          <a:p>
            <a:pPr marL="0" indent="0">
              <a:buNone/>
            </a:pPr>
            <a:r>
              <a:rPr lang="en-GB" i="1" dirty="0" smtClean="0"/>
              <a:t>(Answer on next slide)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68783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Happy Birthday x 10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code to print Happy Birthday 10 times is: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323528" y="2148745"/>
            <a:ext cx="8496944" cy="144016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-252536" y="2288693"/>
            <a:ext cx="92890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0">
              <a:buNone/>
            </a:pPr>
            <a:r>
              <a:rPr lang="en-GB" sz="2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For counter = 1 to 10</a:t>
            </a:r>
          </a:p>
          <a:p>
            <a:pPr marL="800100" lvl="2" indent="0">
              <a:buNone/>
            </a:pPr>
            <a:r>
              <a:rPr lang="en-GB" sz="24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4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Textwindow.Writeline</a:t>
            </a:r>
            <a:r>
              <a:rPr lang="en-GB" sz="2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(“Happy Birthday”)</a:t>
            </a:r>
            <a:endParaRPr lang="en-GB" sz="2400" dirty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  <a:p>
            <a:pPr marL="800100" lvl="2" indent="0">
              <a:buNone/>
            </a:pPr>
            <a:r>
              <a:rPr lang="en-GB" sz="24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EndFor</a:t>
            </a:r>
            <a:endParaRPr lang="en-GB" sz="2400" dirty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8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190</TotalTime>
  <Words>374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Repeating Code</vt:lpstr>
      <vt:lpstr>Sequence</vt:lpstr>
      <vt:lpstr>Selection</vt:lpstr>
      <vt:lpstr>Iteration</vt:lpstr>
      <vt:lpstr>Example</vt:lpstr>
      <vt:lpstr>Using a FOR Loop</vt:lpstr>
      <vt:lpstr>Breaking it down…</vt:lpstr>
      <vt:lpstr>Task</vt:lpstr>
      <vt:lpstr>Happy Birthday x 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</dc:title>
  <dc:creator>Ashton, Michael</dc:creator>
  <cp:lastModifiedBy>54477</cp:lastModifiedBy>
  <cp:revision>27</cp:revision>
  <dcterms:created xsi:type="dcterms:W3CDTF">2012-11-15T10:22:47Z</dcterms:created>
  <dcterms:modified xsi:type="dcterms:W3CDTF">2013-06-06T13:11:07Z</dcterms:modified>
</cp:coreProperties>
</file>