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06/06/2013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330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06/06/2013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282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06/06/2013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03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06/06/2013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21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06/06/2013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0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06/06/2013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480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06/06/2013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411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06/06/2013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82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06/06/2013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872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06/06/2013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503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06/06/2013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020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8229600" cy="5001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35705-E75B-45E3-88F0-87AAFCAA8413}" type="datetimeFigureOut">
              <a:rPr lang="en-GB" smtClean="0"/>
              <a:t>06/06/2013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18999"/>
            <a:ext cx="819594" cy="104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621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8000" dirty="0" smtClean="0"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Challenge Answer</a:t>
            </a:r>
            <a:endParaRPr lang="en-GB" sz="8000" dirty="0"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34272"/>
            <a:ext cx="6400800" cy="1126976"/>
          </a:xfrm>
        </p:spPr>
        <p:txBody>
          <a:bodyPr>
            <a:normAutofit fontScale="92500" lnSpcReduction="20000"/>
          </a:bodyPr>
          <a:lstStyle/>
          <a:p>
            <a:r>
              <a:rPr lang="en-GB" sz="4000" b="1" dirty="0" smtClean="0"/>
              <a:t>Lesson 8 </a:t>
            </a:r>
          </a:p>
          <a:p>
            <a:r>
              <a:rPr lang="en-GB" sz="4000" b="1" dirty="0" smtClean="0"/>
              <a:t>Activity 1</a:t>
            </a:r>
            <a:endParaRPr lang="en-GB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139952" y="260648"/>
            <a:ext cx="37103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dirty="0" smtClean="0">
                <a:solidFill>
                  <a:schemeClr val="bg2"/>
                </a:solidFill>
              </a:rPr>
              <a:t>Sacred Heart Catholic High School</a:t>
            </a:r>
          </a:p>
          <a:p>
            <a:pPr algn="r"/>
            <a:r>
              <a:rPr lang="en-GB" sz="2000" dirty="0" smtClean="0">
                <a:solidFill>
                  <a:schemeClr val="bg2"/>
                </a:solidFill>
              </a:rPr>
              <a:t>ICT Department</a:t>
            </a:r>
            <a:endParaRPr lang="en-GB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99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Challenge!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179512" y="3284984"/>
            <a:ext cx="7704856" cy="1872208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Activity 1 you were asked to write a FOR loop to print the first 20 numbers.</a:t>
            </a:r>
          </a:p>
          <a:p>
            <a:r>
              <a:rPr lang="en-GB" dirty="0" smtClean="0"/>
              <a:t>Your answer should be: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sz="28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For counter = 1 </a:t>
            </a:r>
            <a:r>
              <a:rPr lang="en-GB" sz="280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to 20</a:t>
            </a:r>
            <a:endParaRPr lang="en-GB" sz="2800" dirty="0" smtClean="0">
              <a:solidFill>
                <a:schemeClr val="bg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GB" sz="28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800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textwindow.writeline</a:t>
            </a:r>
            <a:r>
              <a:rPr lang="en-GB" sz="28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(counter)</a:t>
            </a:r>
          </a:p>
          <a:p>
            <a:pPr marL="0" indent="0">
              <a:buNone/>
            </a:pPr>
            <a:r>
              <a:rPr lang="en-GB" sz="2800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EndFor</a:t>
            </a:r>
            <a:endParaRPr lang="en-GB" sz="2800" dirty="0">
              <a:solidFill>
                <a:schemeClr val="bg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26149" y="5368860"/>
            <a:ext cx="60115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How many people got this correct?</a:t>
            </a:r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335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193</TotalTime>
  <Words>52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Challenge Answer</vt:lpstr>
      <vt:lpstr>The Challenge!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Programming</dc:title>
  <dc:creator>Ashton, Michael</dc:creator>
  <cp:lastModifiedBy>54477</cp:lastModifiedBy>
  <cp:revision>29</cp:revision>
  <dcterms:created xsi:type="dcterms:W3CDTF">2012-11-15T10:22:47Z</dcterms:created>
  <dcterms:modified xsi:type="dcterms:W3CDTF">2013-06-06T13:22:57Z</dcterms:modified>
</cp:coreProperties>
</file>