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17/04/2013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33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17/04/2013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28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17/04/2013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03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17/04/2013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21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17/04/2013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04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17/04/2013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480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17/04/2013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411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17/04/2013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582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17/04/2013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872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17/04/2013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503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17/04/2013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020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35705-E75B-45E3-88F0-87AAFCAA8413}" type="datetimeFigureOut">
              <a:rPr lang="en-GB" smtClean="0"/>
              <a:t>17/04/2013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18999"/>
            <a:ext cx="819594" cy="104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621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8144" y="213792"/>
            <a:ext cx="2080320" cy="1126976"/>
          </a:xfrm>
        </p:spPr>
        <p:txBody>
          <a:bodyPr>
            <a:noAutofit/>
          </a:bodyPr>
          <a:lstStyle/>
          <a:p>
            <a:pPr algn="r"/>
            <a:r>
              <a:rPr lang="en-GB" sz="2800" b="1" dirty="0" smtClean="0"/>
              <a:t>Lesson 5 </a:t>
            </a:r>
          </a:p>
          <a:p>
            <a:pPr algn="r"/>
            <a:r>
              <a:rPr lang="en-GB" sz="2800" b="1" dirty="0" smtClean="0"/>
              <a:t>Activity One</a:t>
            </a:r>
            <a:endParaRPr lang="en-GB" sz="2800" b="1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97768" y="0"/>
            <a:ext cx="5110336" cy="1470025"/>
          </a:xfrm>
        </p:spPr>
        <p:txBody>
          <a:bodyPr>
            <a:normAutofit/>
          </a:bodyPr>
          <a:lstStyle/>
          <a:p>
            <a:r>
              <a:rPr lang="en-GB" sz="3200" dirty="0" smtClean="0"/>
              <a:t>Adding Two Numbers</a:t>
            </a:r>
            <a:br>
              <a:rPr lang="en-GB" sz="3200" dirty="0" smtClean="0"/>
            </a:br>
            <a:r>
              <a:rPr lang="en-GB" sz="3200" dirty="0" smtClean="0"/>
              <a:t>Hints…</a:t>
            </a:r>
            <a:endParaRPr lang="en-GB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179512" y="1484784"/>
            <a:ext cx="8856984" cy="5184576"/>
          </a:xfrm>
          <a:prstGeom prst="roundRect">
            <a:avLst>
              <a:gd name="adj" fmla="val 7581"/>
            </a:avLst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Textwindow.Writeline</a:t>
            </a:r>
            <a:r>
              <a:rPr lang="en-GB" sz="2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(“message”)</a:t>
            </a:r>
            <a:r>
              <a:rPr lang="en-GB" sz="2400" b="1" dirty="0" smtClean="0"/>
              <a:t> </a:t>
            </a:r>
          </a:p>
          <a:p>
            <a:r>
              <a:rPr lang="en-GB" dirty="0" smtClean="0"/>
              <a:t>Replace message with what you want to print onto the screen</a:t>
            </a:r>
          </a:p>
          <a:p>
            <a:endParaRPr lang="en-GB" dirty="0" smtClean="0"/>
          </a:p>
          <a:p>
            <a:r>
              <a:rPr lang="en-GB" sz="2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Textwindow.Read</a:t>
            </a:r>
            <a:r>
              <a:rPr lang="en-GB" sz="2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() </a:t>
            </a:r>
          </a:p>
          <a:p>
            <a:r>
              <a:rPr lang="en-GB" dirty="0" smtClean="0"/>
              <a:t>Reads a value input by the user</a:t>
            </a:r>
          </a:p>
          <a:p>
            <a:endParaRPr lang="en-GB" dirty="0"/>
          </a:p>
          <a:p>
            <a:r>
              <a:rPr lang="en-GB" sz="2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myVariable</a:t>
            </a:r>
            <a:r>
              <a:rPr lang="en-GB" sz="2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= 12</a:t>
            </a:r>
          </a:p>
          <a:p>
            <a:r>
              <a:rPr lang="en-GB" dirty="0" smtClean="0"/>
              <a:t>Store the value 12 into a variable called </a:t>
            </a:r>
            <a:r>
              <a:rPr lang="en-GB" dirty="0" err="1" smtClean="0"/>
              <a:t>myVariable</a:t>
            </a:r>
            <a:endParaRPr lang="en-GB" dirty="0" smtClean="0"/>
          </a:p>
          <a:p>
            <a:endParaRPr lang="en-GB" dirty="0"/>
          </a:p>
          <a:p>
            <a:r>
              <a:rPr lang="en-GB" sz="24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GB" sz="2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nswer = </a:t>
            </a:r>
            <a:r>
              <a:rPr lang="en-GB" sz="2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myVariable</a:t>
            </a:r>
            <a:r>
              <a:rPr lang="en-GB" sz="2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+ </a:t>
            </a:r>
            <a:r>
              <a:rPr lang="en-GB" sz="2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myVariable</a:t>
            </a:r>
            <a:r>
              <a:rPr lang="en-GB" sz="2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GB" dirty="0" smtClean="0"/>
              <a:t>Adds the value of </a:t>
            </a:r>
            <a:r>
              <a:rPr lang="en-GB" dirty="0" err="1" smtClean="0"/>
              <a:t>myVariable</a:t>
            </a:r>
            <a:r>
              <a:rPr lang="en-GB" dirty="0" smtClean="0"/>
              <a:t> to the value of </a:t>
            </a:r>
            <a:r>
              <a:rPr lang="en-GB" dirty="0" err="1" smtClean="0"/>
              <a:t>myVariable</a:t>
            </a:r>
            <a:r>
              <a:rPr lang="en-GB" dirty="0" smtClean="0"/>
              <a:t> and stores in another variable called answer.</a:t>
            </a:r>
          </a:p>
          <a:p>
            <a:endParaRPr lang="en-GB" dirty="0"/>
          </a:p>
          <a:p>
            <a:r>
              <a:rPr lang="en-GB" b="1" dirty="0" smtClean="0">
                <a:solidFill>
                  <a:schemeClr val="accent2"/>
                </a:solidFill>
              </a:rPr>
              <a:t>It might also help to look back at the program which says Hello to the user after they input their name.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99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127</TotalTime>
  <Words>88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Adding Two Numbers Hints…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Programming</dc:title>
  <dc:creator>Ashton, Michael</dc:creator>
  <cp:lastModifiedBy>54477</cp:lastModifiedBy>
  <cp:revision>20</cp:revision>
  <dcterms:created xsi:type="dcterms:W3CDTF">2012-11-15T10:22:47Z</dcterms:created>
  <dcterms:modified xsi:type="dcterms:W3CDTF">2013-04-17T07:07:33Z</dcterms:modified>
</cp:coreProperties>
</file>