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17/04/2013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8144" y="213792"/>
            <a:ext cx="2080320" cy="1126976"/>
          </a:xfrm>
        </p:spPr>
        <p:txBody>
          <a:bodyPr>
            <a:noAutofit/>
          </a:bodyPr>
          <a:lstStyle/>
          <a:p>
            <a:pPr algn="r"/>
            <a:r>
              <a:rPr lang="en-GB" sz="2800" b="1" dirty="0" smtClean="0"/>
              <a:t>Lesson 5 </a:t>
            </a:r>
          </a:p>
          <a:p>
            <a:pPr algn="r"/>
            <a:r>
              <a:rPr lang="en-GB" sz="2800" b="1" dirty="0" smtClean="0"/>
              <a:t>Activity One</a:t>
            </a:r>
            <a:endParaRPr lang="en-GB" sz="2800" b="1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7768" y="0"/>
            <a:ext cx="5110336" cy="1470025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Adding Two Numbers</a:t>
            </a:r>
            <a:br>
              <a:rPr lang="en-GB" sz="3200" dirty="0" smtClean="0"/>
            </a:br>
            <a:r>
              <a:rPr lang="en-GB" sz="3200" dirty="0" smtClean="0"/>
              <a:t>Hints…</a:t>
            </a:r>
            <a:endParaRPr lang="en-GB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179512" y="1484784"/>
            <a:ext cx="8856984" cy="5184576"/>
          </a:xfrm>
          <a:prstGeom prst="roundRect">
            <a:avLst>
              <a:gd name="adj" fmla="val 7581"/>
            </a:avLst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(“message”)</a:t>
            </a:r>
            <a:r>
              <a:rPr lang="en-GB" sz="2400" b="1" dirty="0" smtClean="0"/>
              <a:t> </a:t>
            </a:r>
          </a:p>
          <a:p>
            <a:r>
              <a:rPr lang="en-GB" dirty="0" smtClean="0"/>
              <a:t>Replace message with what you want to print onto the screen</a:t>
            </a:r>
          </a:p>
          <a:p>
            <a:endParaRPr lang="en-GB" dirty="0" smtClean="0"/>
          </a:p>
          <a:p>
            <a:r>
              <a:rPr lang="en-GB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Textwindow.Read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() </a:t>
            </a:r>
          </a:p>
          <a:p>
            <a:r>
              <a:rPr lang="en-GB" dirty="0" smtClean="0"/>
              <a:t>Reads a value input by the user</a:t>
            </a:r>
          </a:p>
          <a:p>
            <a:endParaRPr lang="en-GB" dirty="0"/>
          </a:p>
          <a:p>
            <a:r>
              <a:rPr lang="en-GB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myVariable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= 12</a:t>
            </a:r>
          </a:p>
          <a:p>
            <a:r>
              <a:rPr lang="en-GB" dirty="0" smtClean="0"/>
              <a:t>Store the value 12 into a variable called </a:t>
            </a:r>
            <a:r>
              <a:rPr lang="en-GB" dirty="0" err="1" smtClean="0"/>
              <a:t>myVariable</a:t>
            </a:r>
            <a:endParaRPr lang="en-GB" dirty="0" smtClean="0"/>
          </a:p>
          <a:p>
            <a:endParaRPr lang="en-GB" dirty="0"/>
          </a:p>
          <a:p>
            <a:r>
              <a:rPr lang="en-GB" sz="24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nswer = </a:t>
            </a:r>
            <a:r>
              <a:rPr lang="en-GB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myVariable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GB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myVariable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GB" dirty="0" smtClean="0"/>
              <a:t>Adds the value of </a:t>
            </a:r>
            <a:r>
              <a:rPr lang="en-GB" dirty="0" err="1" smtClean="0"/>
              <a:t>myVariable</a:t>
            </a:r>
            <a:r>
              <a:rPr lang="en-GB" dirty="0" smtClean="0"/>
              <a:t> to the value of </a:t>
            </a:r>
            <a:r>
              <a:rPr lang="en-GB" dirty="0" err="1" smtClean="0"/>
              <a:t>myVariable</a:t>
            </a:r>
            <a:r>
              <a:rPr lang="en-GB" dirty="0" smtClean="0"/>
              <a:t> and stores in another variable called answer.</a:t>
            </a:r>
          </a:p>
          <a:p>
            <a:endParaRPr lang="en-GB" dirty="0"/>
          </a:p>
          <a:p>
            <a:r>
              <a:rPr lang="en-GB" b="1" dirty="0" smtClean="0">
                <a:solidFill>
                  <a:schemeClr val="accent2"/>
                </a:solidFill>
              </a:rPr>
              <a:t>It might also help to look back at the program which says Hello to the user after they input their name.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</TotalTime>
  <Words>88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Adding Two Numbers Hints…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20</cp:revision>
  <dcterms:created xsi:type="dcterms:W3CDTF">2012-11-15T10:22:47Z</dcterms:created>
  <dcterms:modified xsi:type="dcterms:W3CDTF">2013-04-17T07:07:33Z</dcterms:modified>
</cp:coreProperties>
</file>